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126" y="6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7308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62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6154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4757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602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249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784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39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17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0049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461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3DEBD-F3F3-4363-9510-5A9850527FB5}" type="datetimeFigureOut">
              <a:rPr lang="de-DE" smtClean="0"/>
              <a:t>30.08.2023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801C0-F10C-4604-9545-D0E9BCC0A3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58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4091940" y="651510"/>
            <a:ext cx="5143500" cy="4846320"/>
            <a:chOff x="4091940" y="651510"/>
            <a:chExt cx="5143500" cy="4846320"/>
          </a:xfrm>
        </p:grpSpPr>
        <p:sp>
          <p:nvSpPr>
            <p:cNvPr id="43" name="Rechteck 42"/>
            <p:cNvSpPr/>
            <p:nvPr/>
          </p:nvSpPr>
          <p:spPr>
            <a:xfrm>
              <a:off x="4091940" y="651510"/>
              <a:ext cx="5143500" cy="48463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8132" y="4474305"/>
              <a:ext cx="900000" cy="900000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5430" y="3356816"/>
              <a:ext cx="900000" cy="900000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973" y="4474305"/>
              <a:ext cx="900000" cy="900000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5663" y="1884065"/>
              <a:ext cx="900000" cy="900000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5641" y="784532"/>
              <a:ext cx="900000" cy="900000"/>
            </a:xfrm>
            <a:prstGeom prst="rect">
              <a:avLst/>
            </a:prstGeom>
          </p:spPr>
        </p:pic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8763" y="3356816"/>
              <a:ext cx="900000" cy="900000"/>
            </a:xfrm>
            <a:prstGeom prst="rect">
              <a:avLst/>
            </a:prstGeom>
          </p:spPr>
        </p:pic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4523" y="1884065"/>
              <a:ext cx="900000" cy="900000"/>
            </a:xfrm>
            <a:prstGeom prst="rect">
              <a:avLst/>
            </a:prstGeom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8132" y="784532"/>
              <a:ext cx="900000" cy="900000"/>
            </a:xfrm>
            <a:prstGeom prst="rect">
              <a:avLst/>
            </a:prstGeom>
          </p:spPr>
        </p:pic>
        <p:sp>
          <p:nvSpPr>
            <p:cNvPr id="20" name="Ellipse 19"/>
            <p:cNvSpPr/>
            <p:nvPr/>
          </p:nvSpPr>
          <p:spPr>
            <a:xfrm>
              <a:off x="5783684" y="2257643"/>
              <a:ext cx="1749278" cy="1552786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accent6">
                      <a:lumMod val="50000"/>
                    </a:schemeClr>
                  </a:solidFill>
                </a:rPr>
                <a:t>MUI</a:t>
              </a:r>
            </a:p>
            <a:p>
              <a:pPr algn="ctr"/>
              <a:r>
                <a:rPr lang="de-DE" sz="1400" dirty="0" smtClean="0">
                  <a:solidFill>
                    <a:schemeClr val="accent6">
                      <a:lumMod val="50000"/>
                    </a:schemeClr>
                  </a:solidFill>
                </a:rPr>
                <a:t>Projektleitung</a:t>
              </a:r>
              <a:endParaRPr lang="de-DE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2164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MUI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Nachtschatt Ulrike</dc:creator>
  <cp:lastModifiedBy>Nachtschatt Ulrike</cp:lastModifiedBy>
  <cp:revision>8</cp:revision>
  <cp:lastPrinted>2023-08-30T09:53:52Z</cp:lastPrinted>
  <dcterms:created xsi:type="dcterms:W3CDTF">2023-08-30T09:19:29Z</dcterms:created>
  <dcterms:modified xsi:type="dcterms:W3CDTF">2023-08-30T14:55:03Z</dcterms:modified>
</cp:coreProperties>
</file>