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B6AA4-BF50-11F5-4742-B9FA6BC7A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527CA8-5F61-E434-FCC3-31266F7A1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78A1D5-C7F8-076A-3503-A4EE0B96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1C3AD8-E6BB-A3BC-3BE6-418088161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8B395A-6F59-8B21-ABC6-D6F5777D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98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827EE-D63D-73D8-4CBD-235ED385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C37578-3EF8-CDD5-9D4C-46964BA20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D1E29F-785D-F663-2E12-74A84B8E4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B247F4-E6D7-EBC9-629A-5781A77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DA827D-C0D3-3AE4-16F9-7F8D1F25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413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4D52A1-36A9-7AB6-21C7-60D97F31B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58F18C-C85B-0FDB-98DD-CF4D2DDF0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F828D8-7338-4BB6-0A7F-3C0C7D37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91F053-0EC9-8A69-E505-9712047C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D7BB6-4056-D0AA-6039-204737C9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508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68CB0-00D6-59C7-704E-FE312DD3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D9D4B8-1B5E-1D8D-6492-8CEB8AAC6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87C22-A6CE-A2BB-D85C-AEFCD31F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EF8E5C-9E6E-BF0A-79EE-F4B7DD49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E15DA8-A798-36C2-E28C-48FF7CBC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15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3FB82-E591-FC74-3413-63A0A9EF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2CF928-5951-A1E1-A52E-22382415F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5DDD0A-A5DF-A488-2AD5-6F2BD0F5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CAF5F3-97EC-B455-9B48-B88E3FF0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F1188A-E0AF-D0D9-E2D1-D0439B0D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036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82B10-5F9C-CA4C-099B-A7074728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BBB074-4F9C-0E88-5D96-238D9E3AA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11F5BA-6AAA-047B-8FB0-E2A54CBF5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543EC2-C1AE-5255-3090-E4D7969A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EB350E-770D-7ECA-4CEF-C0E3B9E0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3744BB-529C-A18F-24D6-DDA15958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742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0455AF-10EB-B722-86BE-C82F64F77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9B2D12-0EF7-A1D3-FF10-0936591C3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19FD71-A2DB-68DE-7C7E-4B9D131C2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38FB27-84C3-7221-7DDE-B78407D98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39C08D-D37D-3937-D86C-8DE41C687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789766D-4A2D-542C-0A3F-8004AFFC3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C793FEB-8F7B-9702-7DE2-8D0F41508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959825D-6A08-BDF1-8C39-9045330C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818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1F67F-2602-F021-1411-5714B928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EC27EB-1ACA-3B1F-7EA2-333591EE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7F52CE-05F9-4D13-FD38-D119D785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3E0F1C3-322F-5A83-5820-C6BEB259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177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AA5B26-448A-A181-7DB2-9D1021A7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9C28651-83A1-E547-CE18-9552A83F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8C1B75-FA40-F670-E1CB-8C7E9B40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6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838B6-EDA6-F893-CB90-2795ACFE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035667-C27C-C0A9-A017-64B0A5F7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E6308B-F7B4-8BFC-2752-C4448A208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295870-4427-A82F-B67B-BE95093C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FB73B2-7D45-BD50-C0AC-B5F53369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8B3C0B-D7BD-382A-C257-A99A6F6C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791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F8F88-A6F3-FE8A-EAC3-5DFB7D69E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8AD880-B107-298F-EE13-9F5E88C26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9528F1-4D0B-34D7-2CD1-B784FE3BD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3405F6-6A72-4A37-5327-D1E23DEA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EAE1DF-94C2-D3A8-E72B-969A5A4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96BEE-EE58-FF17-CD35-8F0BA755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371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4B48E47-BF22-ED6C-12A5-0B8D29FB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369F38-57F4-20D2-27BC-B28C54F0A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E7896D-F205-713A-104F-56EE6857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A885F-E1B0-4C2E-A0CB-583DC2A28578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E51A4-6AC3-5E85-14E7-9FF1D1C13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1CF35-0CA6-6735-0424-2FD67D4F3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1F1CC-F8EB-4CD8-85B3-09B1CBDAAC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676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CED894C-8A4C-C29A-09AD-CA9259390DCA}"/>
              </a:ext>
            </a:extLst>
          </p:cNvPr>
          <p:cNvGrpSpPr/>
          <p:nvPr/>
        </p:nvGrpSpPr>
        <p:grpSpPr>
          <a:xfrm rot="16200000">
            <a:off x="5787083" y="-5787081"/>
            <a:ext cx="617837" cy="12191997"/>
            <a:chOff x="11154453" y="1060057"/>
            <a:chExt cx="1043870" cy="5797942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A30B3B5B-3BB4-7D14-8589-866FCA162B0B}"/>
                </a:ext>
              </a:extLst>
            </p:cNvPr>
            <p:cNvGrpSpPr/>
            <p:nvPr/>
          </p:nvGrpSpPr>
          <p:grpSpPr>
            <a:xfrm>
              <a:off x="11502412" y="1060057"/>
              <a:ext cx="695911" cy="5797942"/>
              <a:chOff x="11496090" y="1060057"/>
              <a:chExt cx="695911" cy="5797942"/>
            </a:xfrm>
          </p:grpSpPr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DC60325-155D-7187-6B97-8D10F86C2E4C}"/>
                  </a:ext>
                </a:extLst>
              </p:cNvPr>
              <p:cNvSpPr/>
              <p:nvPr/>
            </p:nvSpPr>
            <p:spPr>
              <a:xfrm>
                <a:off x="11844043" y="1060057"/>
                <a:ext cx="347958" cy="5797942"/>
              </a:xfrm>
              <a:prstGeom prst="rect">
                <a:avLst/>
              </a:prstGeom>
              <a:solidFill>
                <a:srgbClr val="0057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013"/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64D3541F-63F4-D64A-037D-518BF3CFCA01}"/>
                  </a:ext>
                </a:extLst>
              </p:cNvPr>
              <p:cNvSpPr/>
              <p:nvPr/>
            </p:nvSpPr>
            <p:spPr>
              <a:xfrm>
                <a:off x="11496090" y="1060058"/>
                <a:ext cx="347954" cy="4377485"/>
              </a:xfrm>
              <a:prstGeom prst="rect">
                <a:avLst/>
              </a:prstGeom>
              <a:solidFill>
                <a:srgbClr val="D40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013"/>
              </a:p>
            </p:txBody>
          </p:sp>
        </p:grp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BAF797B5-F1FD-63D0-9204-9A0F0315B47A}"/>
                </a:ext>
              </a:extLst>
            </p:cNvPr>
            <p:cNvSpPr/>
            <p:nvPr/>
          </p:nvSpPr>
          <p:spPr>
            <a:xfrm>
              <a:off x="11154453" y="1060057"/>
              <a:ext cx="347954" cy="2878506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013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E62896C-F836-E26A-0A1F-B76B6F5CBA89}"/>
              </a:ext>
            </a:extLst>
          </p:cNvPr>
          <p:cNvGrpSpPr/>
          <p:nvPr/>
        </p:nvGrpSpPr>
        <p:grpSpPr>
          <a:xfrm rot="5400000">
            <a:off x="5787080" y="455398"/>
            <a:ext cx="617837" cy="12191997"/>
            <a:chOff x="11154453" y="1060057"/>
            <a:chExt cx="1043870" cy="5797942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900063E7-03B9-4559-796C-EF33B4A6FDC4}"/>
                </a:ext>
              </a:extLst>
            </p:cNvPr>
            <p:cNvGrpSpPr/>
            <p:nvPr/>
          </p:nvGrpSpPr>
          <p:grpSpPr>
            <a:xfrm>
              <a:off x="11502412" y="1060057"/>
              <a:ext cx="695911" cy="5797942"/>
              <a:chOff x="11496090" y="1060057"/>
              <a:chExt cx="695911" cy="5797942"/>
            </a:xfrm>
          </p:grpSpPr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48C8851F-D4F2-731D-B39E-5ED420D38CFF}"/>
                  </a:ext>
                </a:extLst>
              </p:cNvPr>
              <p:cNvSpPr/>
              <p:nvPr/>
            </p:nvSpPr>
            <p:spPr>
              <a:xfrm>
                <a:off x="11844043" y="1060057"/>
                <a:ext cx="347958" cy="5797942"/>
              </a:xfrm>
              <a:prstGeom prst="rect">
                <a:avLst/>
              </a:prstGeom>
              <a:solidFill>
                <a:srgbClr val="0057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013"/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21FC0554-922A-1037-7F7C-059774C9E2A4}"/>
                  </a:ext>
                </a:extLst>
              </p:cNvPr>
              <p:cNvSpPr/>
              <p:nvPr/>
            </p:nvSpPr>
            <p:spPr>
              <a:xfrm>
                <a:off x="11496090" y="1060058"/>
                <a:ext cx="347954" cy="4377485"/>
              </a:xfrm>
              <a:prstGeom prst="rect">
                <a:avLst/>
              </a:prstGeom>
              <a:solidFill>
                <a:srgbClr val="D40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sz="1013"/>
              </a:p>
            </p:txBody>
          </p:sp>
        </p:grp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9764CBBC-013F-B170-6FE4-4FAD00E064F5}"/>
                </a:ext>
              </a:extLst>
            </p:cNvPr>
            <p:cNvSpPr/>
            <p:nvPr/>
          </p:nvSpPr>
          <p:spPr>
            <a:xfrm>
              <a:off x="11154453" y="1060057"/>
              <a:ext cx="347954" cy="2878506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013"/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13ACFD71-EF2C-FF9F-1FA1-7AC88F7F2457}"/>
              </a:ext>
            </a:extLst>
          </p:cNvPr>
          <p:cNvSpPr txBox="1"/>
          <p:nvPr/>
        </p:nvSpPr>
        <p:spPr>
          <a:xfrm>
            <a:off x="485775" y="823783"/>
            <a:ext cx="1032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i="1" dirty="0"/>
              <a:t>Method title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18054D5-6847-7014-F1DD-76E3AEA320C4}"/>
              </a:ext>
            </a:extLst>
          </p:cNvPr>
          <p:cNvSpPr txBox="1"/>
          <p:nvPr/>
        </p:nvSpPr>
        <p:spPr>
          <a:xfrm>
            <a:off x="485775" y="1552949"/>
            <a:ext cx="6463665" cy="4185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Description of the method (about 200 words / about 1400 characters)</a:t>
            </a:r>
          </a:p>
          <a:p>
            <a:endParaRPr lang="en-US" sz="1400" dirty="0"/>
          </a:p>
          <a:p>
            <a:r>
              <a:rPr lang="en-US" sz="1400" dirty="0"/>
              <a:t>Language: English</a:t>
            </a:r>
            <a:endParaRPr lang="de-AT" sz="1400" dirty="0"/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802615D-DB8B-B703-36FC-60526FE2FA66}"/>
              </a:ext>
            </a:extLst>
          </p:cNvPr>
          <p:cNvSpPr txBox="1"/>
          <p:nvPr/>
        </p:nvSpPr>
        <p:spPr>
          <a:xfrm>
            <a:off x="7492060" y="4885196"/>
            <a:ext cx="39337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Contact:</a:t>
            </a:r>
          </a:p>
          <a:p>
            <a:r>
              <a:rPr lang="en-US" sz="1400" dirty="0"/>
              <a:t>Contact person with first and last name</a:t>
            </a:r>
          </a:p>
          <a:p>
            <a:r>
              <a:rPr lang="en-US" sz="1400" dirty="0"/>
              <a:t>University</a:t>
            </a:r>
          </a:p>
          <a:p>
            <a:r>
              <a:rPr lang="en-US" sz="1400" dirty="0"/>
              <a:t>Institute or Core Facility</a:t>
            </a:r>
          </a:p>
          <a:p>
            <a:r>
              <a:rPr lang="en-US" sz="1400" dirty="0"/>
              <a:t>E-mail address</a:t>
            </a:r>
            <a:endParaRPr lang="de-AT" sz="1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705D88F-8F87-A31D-D03C-9FA2378D6FEF}"/>
              </a:ext>
            </a:extLst>
          </p:cNvPr>
          <p:cNvSpPr txBox="1"/>
          <p:nvPr/>
        </p:nvSpPr>
        <p:spPr>
          <a:xfrm>
            <a:off x="7589475" y="634033"/>
            <a:ext cx="373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Representative image of the method</a:t>
            </a:r>
          </a:p>
          <a:p>
            <a:r>
              <a:rPr lang="en-US" sz="1400" dirty="0"/>
              <a:t>(Permission to use the image must be obtained)</a:t>
            </a:r>
            <a:endParaRPr lang="de-AT" sz="1050" dirty="0"/>
          </a:p>
        </p:txBody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84D2D9D0-A06F-1B20-A618-8CB5D4B3E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89475" y="1604338"/>
            <a:ext cx="4325433" cy="3074911"/>
          </a:xfrm>
        </p:spPr>
      </p:sp>
    </p:spTree>
    <p:extLst>
      <p:ext uri="{BB962C8B-B14F-4D97-AF65-F5344CB8AC3E}">
        <p14:creationId xmlns:p14="http://schemas.microsoft.com/office/powerpoint/2010/main" val="924621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Schiffer, Victoria</dc:creator>
  <cp:lastModifiedBy>Noessing Nadine</cp:lastModifiedBy>
  <cp:revision>2</cp:revision>
  <dcterms:created xsi:type="dcterms:W3CDTF">2022-11-25T13:25:54Z</dcterms:created>
  <dcterms:modified xsi:type="dcterms:W3CDTF">2022-11-29T09:04:10Z</dcterms:modified>
</cp:coreProperties>
</file>